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38"/>
  </p:notesMasterIdLst>
  <p:sldIdLst>
    <p:sldId id="416" r:id="rId5"/>
    <p:sldId id="264" r:id="rId6"/>
    <p:sldId id="384" r:id="rId7"/>
    <p:sldId id="361" r:id="rId8"/>
    <p:sldId id="362" r:id="rId9"/>
    <p:sldId id="386" r:id="rId10"/>
    <p:sldId id="387" r:id="rId11"/>
    <p:sldId id="385" r:id="rId12"/>
    <p:sldId id="265" r:id="rId13"/>
    <p:sldId id="388" r:id="rId14"/>
    <p:sldId id="266" r:id="rId15"/>
    <p:sldId id="389" r:id="rId16"/>
    <p:sldId id="390" r:id="rId17"/>
    <p:sldId id="391" r:id="rId18"/>
    <p:sldId id="377" r:id="rId19"/>
    <p:sldId id="392" r:id="rId20"/>
    <p:sldId id="393" r:id="rId21"/>
    <p:sldId id="394" r:id="rId22"/>
    <p:sldId id="395" r:id="rId23"/>
    <p:sldId id="398" r:id="rId24"/>
    <p:sldId id="305" r:id="rId25"/>
    <p:sldId id="308" r:id="rId26"/>
    <p:sldId id="399" r:id="rId27"/>
    <p:sldId id="400" r:id="rId28"/>
    <p:sldId id="402" r:id="rId29"/>
    <p:sldId id="401" r:id="rId30"/>
    <p:sldId id="403" r:id="rId31"/>
    <p:sldId id="351" r:id="rId32"/>
    <p:sldId id="379" r:id="rId33"/>
    <p:sldId id="382" r:id="rId34"/>
    <p:sldId id="330" r:id="rId35"/>
    <p:sldId id="312" r:id="rId36"/>
    <p:sldId id="368" r:id="rId37"/>
  </p:sldIdLst>
  <p:sldSz cx="13004800" cy="97536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Helvetica Neue" panose="020B0604020202020204" charset="0"/>
      <p:regular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971BB8-EC05-4EE1-A89E-3FC8679D3D23}" v="1" dt="2021-07-13T20:23:55.070"/>
    <p1510:client id="{72A18539-13E0-40BB-BA4A-4D3F20F29FCB}" v="181" dt="2021-07-12T22:24:24.3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89942" autoAdjust="0"/>
  </p:normalViewPr>
  <p:slideViewPr>
    <p:cSldViewPr snapToGrid="0">
      <p:cViewPr varScale="1">
        <p:scale>
          <a:sx n="73" d="100"/>
          <a:sy n="73" d="100"/>
        </p:scale>
        <p:origin x="18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4.fntdata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font" Target="fonts/font2.fntdata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5.fntdata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Graening" userId="c6019d98b9ab27ae" providerId="LiveId" clId="{72A18539-13E0-40BB-BA4A-4D3F20F29FCB}"/>
    <pc:docChg chg="undo custSel addSld delSld modSld sldOrd">
      <pc:chgData name="Alexander Graening" userId="c6019d98b9ab27ae" providerId="LiveId" clId="{72A18539-13E0-40BB-BA4A-4D3F20F29FCB}" dt="2021-07-12T22:24:24.327" v="1504"/>
      <pc:docMkLst>
        <pc:docMk/>
      </pc:docMkLst>
      <pc:sldChg chg="modSp mod">
        <pc:chgData name="Alexander Graening" userId="c6019d98b9ab27ae" providerId="LiveId" clId="{72A18539-13E0-40BB-BA4A-4D3F20F29FCB}" dt="2021-07-12T20:53:33.356" v="52" actId="1035"/>
        <pc:sldMkLst>
          <pc:docMk/>
          <pc:sldMk cId="0" sldId="257"/>
        </pc:sldMkLst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22.554" v="9" actId="14100"/>
          <ac:spMkLst>
            <pc:docMk/>
            <pc:sldMk cId="0" sldId="257"/>
            <ac:spMk id="15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59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3:33.356" v="52" actId="1035"/>
          <ac:spMkLst>
            <pc:docMk/>
            <pc:sldMk cId="0" sldId="257"/>
            <ac:spMk id="160" creationId="{00000000-0000-0000-0000-000000000000}"/>
          </ac:spMkLst>
        </pc:sp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2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3" creationId="{00000000-0000-0000-0000-000000000000}"/>
          </ac:graphicFrameMkLst>
        </pc:graphicFrameChg>
        <pc:graphicFrameChg chg="mod">
          <ac:chgData name="Alexander Graening" userId="c6019d98b9ab27ae" providerId="LiveId" clId="{72A18539-13E0-40BB-BA4A-4D3F20F29FCB}" dt="2021-07-12T20:53:33.356" v="52" actId="1035"/>
          <ac:graphicFrameMkLst>
            <pc:docMk/>
            <pc:sldMk cId="0" sldId="257"/>
            <ac:graphicFrameMk id="8" creationId="{00000000-0000-0000-0000-000000000000}"/>
          </ac:graphicFrameMkLst>
        </pc:graphicFrame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0:53:33.356" v="52" actId="1035"/>
          <ac:cxnSpMkLst>
            <pc:docMk/>
            <pc:sldMk cId="0" sldId="257"/>
            <ac:cxnSpMk id="162" creationId="{00000000-0000-0000-0000-000000000000}"/>
          </ac:cxnSpMkLst>
        </pc:cxnChg>
      </pc:sldChg>
      <pc:sldChg chg="modSp mod">
        <pc:chgData name="Alexander Graening" userId="c6019d98b9ab27ae" providerId="LiveId" clId="{72A18539-13E0-40BB-BA4A-4D3F20F29FCB}" dt="2021-07-12T20:57:15.143" v="104" actId="14100"/>
        <pc:sldMkLst>
          <pc:docMk/>
          <pc:sldMk cId="0" sldId="260"/>
        </pc:sldMkLst>
        <pc:spChg chg="mod">
          <ac:chgData name="Alexander Graening" userId="c6019d98b9ab27ae" providerId="LiveId" clId="{72A18539-13E0-40BB-BA4A-4D3F20F29FCB}" dt="2021-07-12T20:57:15.143" v="104" actId="14100"/>
          <ac:spMkLst>
            <pc:docMk/>
            <pc:sldMk cId="0" sldId="260"/>
            <ac:spMk id="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0:57:00.354" v="87" actId="14100"/>
          <ac:spMkLst>
            <pc:docMk/>
            <pc:sldMk cId="0" sldId="260"/>
            <ac:spMk id="157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1:46:48.595" v="1001" actId="14100"/>
        <pc:sldMkLst>
          <pc:docMk/>
          <pc:sldMk cId="0" sldId="262"/>
        </pc:sldMkLst>
        <pc:spChg chg="mod">
          <ac:chgData name="Alexander Graening" userId="c6019d98b9ab27ae" providerId="LiveId" clId="{72A18539-13E0-40BB-BA4A-4D3F20F29FCB}" dt="2021-07-12T21:46:48.595" v="1001" actId="14100"/>
          <ac:spMkLst>
            <pc:docMk/>
            <pc:sldMk cId="0" sldId="262"/>
            <ac:spMk id="50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41:01.546" v="985" actId="1036"/>
          <ac:spMkLst>
            <pc:docMk/>
            <pc:sldMk cId="0" sldId="262"/>
            <ac:spMk id="504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41:01.546" v="985" actId="1036"/>
          <ac:picMkLst>
            <pc:docMk/>
            <pc:sldMk cId="0" sldId="262"/>
            <ac:picMk id="505" creationId="{00000000-0000-0000-0000-000000000000}"/>
          </ac:picMkLst>
        </pc:picChg>
      </pc:sldChg>
      <pc:sldChg chg="modSp mod">
        <pc:chgData name="Alexander Graening" userId="c6019d98b9ab27ae" providerId="LiveId" clId="{72A18539-13E0-40BB-BA4A-4D3F20F29FCB}" dt="2021-07-12T20:53:56.365" v="54"/>
        <pc:sldMkLst>
          <pc:docMk/>
          <pc:sldMk cId="0" sldId="327"/>
        </pc:sldMkLst>
        <pc:spChg chg="mod">
          <ac:chgData name="Alexander Graening" userId="c6019d98b9ab27ae" providerId="LiveId" clId="{72A18539-13E0-40BB-BA4A-4D3F20F29FCB}" dt="2021-07-12T20:53:56.365" v="54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0:59:36.391" v="108" actId="47"/>
        <pc:sldMkLst>
          <pc:docMk/>
          <pc:sldMk cId="0" sldId="344"/>
        </pc:sldMkLst>
      </pc:sldChg>
      <pc:sldChg chg="modSp mod">
        <pc:chgData name="Alexander Graening" userId="c6019d98b9ab27ae" providerId="LiveId" clId="{72A18539-13E0-40BB-BA4A-4D3F20F29FCB}" dt="2021-07-12T20:54:50.045" v="56"/>
        <pc:sldMkLst>
          <pc:docMk/>
          <pc:sldMk cId="0" sldId="347"/>
        </pc:sldMkLst>
        <pc:spChg chg="mod">
          <ac:chgData name="Alexander Graening" userId="c6019d98b9ab27ae" providerId="LiveId" clId="{72A18539-13E0-40BB-BA4A-4D3F20F29FCB}" dt="2021-07-12T20:54:50.045" v="56"/>
          <ac:spMkLst>
            <pc:docMk/>
            <pc:sldMk cId="0" sldId="347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04.828" v="58"/>
        <pc:sldMkLst>
          <pc:docMk/>
          <pc:sldMk cId="0" sldId="348"/>
        </pc:sldMkLst>
        <pc:spChg chg="mod">
          <ac:chgData name="Alexander Graening" userId="c6019d98b9ab27ae" providerId="LiveId" clId="{72A18539-13E0-40BB-BA4A-4D3F20F29FCB}" dt="2021-07-12T20:55:04.828" v="58"/>
          <ac:spMkLst>
            <pc:docMk/>
            <pc:sldMk cId="0" sldId="348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18.835" v="60"/>
        <pc:sldMkLst>
          <pc:docMk/>
          <pc:sldMk cId="0" sldId="349"/>
        </pc:sldMkLst>
        <pc:spChg chg="mod">
          <ac:chgData name="Alexander Graening" userId="c6019d98b9ab27ae" providerId="LiveId" clId="{72A18539-13E0-40BB-BA4A-4D3F20F29FCB}" dt="2021-07-12T20:55:18.835" v="60"/>
          <ac:spMkLst>
            <pc:docMk/>
            <pc:sldMk cId="0" sldId="349"/>
            <ac:spMk id="168" creationId="{00000000-0000-0000-0000-000000000000}"/>
          </ac:spMkLst>
        </pc:spChg>
      </pc:sldChg>
      <pc:sldChg chg="modSp mod">
        <pc:chgData name="Alexander Graening" userId="c6019d98b9ab27ae" providerId="LiveId" clId="{72A18539-13E0-40BB-BA4A-4D3F20F29FCB}" dt="2021-07-12T20:55:46.021" v="64"/>
        <pc:sldMkLst>
          <pc:docMk/>
          <pc:sldMk cId="0" sldId="350"/>
        </pc:sldMkLst>
        <pc:spChg chg="mod">
          <ac:chgData name="Alexander Graening" userId="c6019d98b9ab27ae" providerId="LiveId" clId="{72A18539-13E0-40BB-BA4A-4D3F20F29FCB}" dt="2021-07-12T20:55:46.021" v="64"/>
          <ac:spMkLst>
            <pc:docMk/>
            <pc:sldMk cId="0" sldId="350"/>
            <ac:spMk id="168" creationId="{00000000-0000-0000-0000-000000000000}"/>
          </ac:spMkLst>
        </pc:spChg>
      </pc:sldChg>
      <pc:sldChg chg="del">
        <pc:chgData name="Alexander Graening" userId="c6019d98b9ab27ae" providerId="LiveId" clId="{72A18539-13E0-40BB-BA4A-4D3F20F29FCB}" dt="2021-07-12T21:00:26.194" v="111" actId="47"/>
        <pc:sldMkLst>
          <pc:docMk/>
          <pc:sldMk cId="0" sldId="370"/>
        </pc:sldMkLst>
      </pc:sldChg>
      <pc:sldChg chg="del">
        <pc:chgData name="Alexander Graening" userId="c6019d98b9ab27ae" providerId="LiveId" clId="{72A18539-13E0-40BB-BA4A-4D3F20F29FCB}" dt="2021-07-12T21:00:28.302" v="112" actId="47"/>
        <pc:sldMkLst>
          <pc:docMk/>
          <pc:sldMk cId="0" sldId="371"/>
        </pc:sldMkLst>
      </pc:sldChg>
      <pc:sldChg chg="del">
        <pc:chgData name="Alexander Graening" userId="c6019d98b9ab27ae" providerId="LiveId" clId="{72A18539-13E0-40BB-BA4A-4D3F20F29FCB}" dt="2021-07-12T21:00:17.804" v="110" actId="47"/>
        <pc:sldMkLst>
          <pc:docMk/>
          <pc:sldMk cId="0" sldId="373"/>
        </pc:sldMkLst>
      </pc:sldChg>
      <pc:sldChg chg="del">
        <pc:chgData name="Alexander Graening" userId="c6019d98b9ab27ae" providerId="LiveId" clId="{72A18539-13E0-40BB-BA4A-4D3F20F29FCB}" dt="2021-07-12T21:00:45.262" v="114" actId="47"/>
        <pc:sldMkLst>
          <pc:docMk/>
          <pc:sldMk cId="0" sldId="37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002642187" sldId="383"/>
        </pc:sldMkLst>
      </pc:sldChg>
      <pc:sldChg chg="modSp add modAnim">
        <pc:chgData name="Alexander Graening" userId="c6019d98b9ab27ae" providerId="LiveId" clId="{72A18539-13E0-40BB-BA4A-4D3F20F29FCB}" dt="2021-07-12T22:16:06.801" v="1464" actId="20577"/>
        <pc:sldMkLst>
          <pc:docMk/>
          <pc:sldMk cId="3340423295" sldId="392"/>
        </pc:sldMkLst>
        <pc:spChg chg="mod">
          <ac:chgData name="Alexander Graening" userId="c6019d98b9ab27ae" providerId="LiveId" clId="{72A18539-13E0-40BB-BA4A-4D3F20F29FCB}" dt="2021-07-12T22:16:06.801" v="1464" actId="20577"/>
          <ac:spMkLst>
            <pc:docMk/>
            <pc:sldMk cId="3340423295" sldId="392"/>
            <ac:spMk id="3" creationId="{2FA3990B-534A-4F37-9BEF-76E12ECC8DA8}"/>
          </ac:spMkLst>
        </pc:spChg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67845" sldId="393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2223491107" sldId="394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3912791701" sldId="395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530846952" sldId="396"/>
        </pc:sldMkLst>
      </pc:sldChg>
      <pc:sldChg chg="add del">
        <pc:chgData name="Alexander Graening" userId="c6019d98b9ab27ae" providerId="LiveId" clId="{72A18539-13E0-40BB-BA4A-4D3F20F29FCB}" dt="2021-07-12T21:52:00.895" v="1022" actId="47"/>
        <pc:sldMkLst>
          <pc:docMk/>
          <pc:sldMk cId="1879044622" sldId="397"/>
        </pc:sldMkLst>
      </pc:sldChg>
      <pc:sldChg chg="modSp add del mod modAnim">
        <pc:chgData name="Alexander Graening" userId="c6019d98b9ab27ae" providerId="LiveId" clId="{72A18539-13E0-40BB-BA4A-4D3F20F29FCB}" dt="2021-07-12T22:18:54.482" v="1478" actId="20577"/>
        <pc:sldMkLst>
          <pc:docMk/>
          <pc:sldMk cId="1748099692" sldId="398"/>
        </pc:sldMkLst>
        <pc:spChg chg="mod">
          <ac:chgData name="Alexander Graening" userId="c6019d98b9ab27ae" providerId="LiveId" clId="{72A18539-13E0-40BB-BA4A-4D3F20F29FCB}" dt="2021-07-12T22:18:54.482" v="1478" actId="20577"/>
          <ac:spMkLst>
            <pc:docMk/>
            <pc:sldMk cId="1748099692" sldId="398"/>
            <ac:spMk id="3" creationId="{1F0068E2-0F0B-462B-A44B-4292B3E8CCD8}"/>
          </ac:spMkLst>
        </pc:spChg>
        <pc:spChg chg="mod">
          <ac:chgData name="Alexander Graening" userId="c6019d98b9ab27ae" providerId="LiveId" clId="{72A18539-13E0-40BB-BA4A-4D3F20F29FCB}" dt="2021-07-12T22:18:41.411" v="1466" actId="1076"/>
          <ac:spMkLst>
            <pc:docMk/>
            <pc:sldMk cId="1748099692" sldId="398"/>
            <ac:spMk id="7" creationId="{64891B64-C9CE-4E15-A1C3-971ADBED0138}"/>
          </ac:spMkLst>
        </pc:spChg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3092902924" sldId="399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014905392" sldId="400"/>
        </pc:sldMkLst>
      </pc:sldChg>
      <pc:sldChg chg="add del">
        <pc:chgData name="Alexander Graening" userId="c6019d98b9ab27ae" providerId="LiveId" clId="{72A18539-13E0-40BB-BA4A-4D3F20F29FCB}" dt="2021-07-12T21:49:10.246" v="1002" actId="47"/>
        <pc:sldMkLst>
          <pc:docMk/>
          <pc:sldMk cId="2528622497" sldId="401"/>
        </pc:sldMkLst>
      </pc:sldChg>
      <pc:sldChg chg="addSp modSp add del mod modAnim">
        <pc:chgData name="Alexander Graening" userId="c6019d98b9ab27ae" providerId="LiveId" clId="{72A18539-13E0-40BB-BA4A-4D3F20F29FCB}" dt="2021-07-12T22:24:24.327" v="1504"/>
        <pc:sldMkLst>
          <pc:docMk/>
          <pc:sldMk cId="1750667364" sldId="402"/>
        </pc:sldMkLst>
        <pc:spChg chg="add mod">
          <ac:chgData name="Alexander Graening" userId="c6019d98b9ab27ae" providerId="LiveId" clId="{72A18539-13E0-40BB-BA4A-4D3F20F29FCB}" dt="2021-07-12T22:22:45.521" v="1491" actId="20577"/>
          <ac:spMkLst>
            <pc:docMk/>
            <pc:sldMk cId="1750667364" sldId="402"/>
            <ac:spMk id="4" creationId="{1D1BA480-1684-4EB1-9E2C-F7EFD0D93832}"/>
          </ac:spMkLst>
        </pc:spChg>
        <pc:spChg chg="add mod">
          <ac:chgData name="Alexander Graening" userId="c6019d98b9ab27ae" providerId="LiveId" clId="{72A18539-13E0-40BB-BA4A-4D3F20F29FCB}" dt="2021-07-12T22:23:31.592" v="1498" actId="1035"/>
          <ac:spMkLst>
            <pc:docMk/>
            <pc:sldMk cId="1750667364" sldId="402"/>
            <ac:spMk id="43" creationId="{425C9D09-57E8-482B-942A-057E08EE773C}"/>
          </ac:spMkLst>
        </pc:spChg>
        <pc:graphicFrameChg chg="modGraphic">
          <ac:chgData name="Alexander Graening" userId="c6019d98b9ab27ae" providerId="LiveId" clId="{72A18539-13E0-40BB-BA4A-4D3F20F29FCB}" dt="2021-07-12T22:22:15.959" v="1485" actId="20577"/>
          <ac:graphicFrameMkLst>
            <pc:docMk/>
            <pc:sldMk cId="1750667364" sldId="402"/>
            <ac:graphicFrameMk id="78" creationId="{90ABBF88-149B-4149-9F39-46B9505BD04C}"/>
          </ac:graphicFrameMkLst>
        </pc:graphicFrameChg>
      </pc:sldChg>
      <pc:sldChg chg="add del">
        <pc:chgData name="Alexander Graening" userId="c6019d98b9ab27ae" providerId="LiveId" clId="{72A18539-13E0-40BB-BA4A-4D3F20F29FCB}" dt="2021-07-12T21:51:45.363" v="1018" actId="47"/>
        <pc:sldMkLst>
          <pc:docMk/>
          <pc:sldMk cId="1881945487" sldId="403"/>
        </pc:sldMkLst>
      </pc:sldChg>
      <pc:sldChg chg="add del">
        <pc:chgData name="Alexander Graening" userId="c6019d98b9ab27ae" providerId="LiveId" clId="{72A18539-13E0-40BB-BA4A-4D3F20F29FCB}" dt="2021-07-12T21:36:38.871" v="955" actId="47"/>
        <pc:sldMkLst>
          <pc:docMk/>
          <pc:sldMk cId="3957437443" sldId="404"/>
        </pc:sldMkLst>
      </pc:sldChg>
      <pc:sldChg chg="add del">
        <pc:chgData name="Alexander Graening" userId="c6019d98b9ab27ae" providerId="LiveId" clId="{72A18539-13E0-40BB-BA4A-4D3F20F29FCB}" dt="2021-07-12T21:36:37.569" v="954" actId="47"/>
        <pc:sldMkLst>
          <pc:docMk/>
          <pc:sldMk cId="3474771434" sldId="405"/>
        </pc:sldMkLst>
      </pc:sldChg>
      <pc:sldChg chg="add del">
        <pc:chgData name="Alexander Graening" userId="c6019d98b9ab27ae" providerId="LiveId" clId="{72A18539-13E0-40BB-BA4A-4D3F20F29FCB}" dt="2021-07-12T21:36:34.695" v="953" actId="47"/>
        <pc:sldMkLst>
          <pc:docMk/>
          <pc:sldMk cId="2786695083" sldId="406"/>
        </pc:sldMkLst>
      </pc:sldChg>
      <pc:sldChg chg="addSp modSp add del mod ord modAnim">
        <pc:chgData name="Alexander Graening" userId="c6019d98b9ab27ae" providerId="LiveId" clId="{72A18539-13E0-40BB-BA4A-4D3F20F29FCB}" dt="2021-07-12T21:51:44.863" v="1017" actId="47"/>
        <pc:sldMkLst>
          <pc:docMk/>
          <pc:sldMk cId="0" sldId="407"/>
        </pc:sldMkLst>
        <pc:spChg chg="add mod">
          <ac:chgData name="Alexander Graening" userId="c6019d98b9ab27ae" providerId="LiveId" clId="{72A18539-13E0-40BB-BA4A-4D3F20F29FCB}" dt="2021-07-12T21:34:00.428" v="886" actId="1076"/>
          <ac:spMkLst>
            <pc:docMk/>
            <pc:sldMk cId="0" sldId="407"/>
            <ac:spMk id="12" creationId="{336C2DEC-7FB9-4AF1-BE31-1D4753E606F2}"/>
          </ac:spMkLst>
        </pc:spChg>
        <pc:spChg chg="mod">
          <ac:chgData name="Alexander Graening" userId="c6019d98b9ab27ae" providerId="LiveId" clId="{72A18539-13E0-40BB-BA4A-4D3F20F29FCB}" dt="2021-07-12T21:36:28.057" v="952" actId="14100"/>
          <ac:spMkLst>
            <pc:docMk/>
            <pc:sldMk cId="0" sldId="407"/>
            <ac:spMk id="157" creationId="{00000000-0000-0000-0000-000000000000}"/>
          </ac:spMkLst>
        </pc:spChg>
      </pc:sldChg>
      <pc:sldChg chg="modSp add del mod modAnim">
        <pc:chgData name="Alexander Graening" userId="c6019d98b9ab27ae" providerId="LiveId" clId="{72A18539-13E0-40BB-BA4A-4D3F20F29FCB}" dt="2021-07-12T21:51:44.357" v="1016" actId="47"/>
        <pc:sldMkLst>
          <pc:docMk/>
          <pc:sldMk cId="0" sldId="408"/>
        </pc:sldMkLst>
        <pc:spChg chg="mod">
          <ac:chgData name="Alexander Graening" userId="c6019d98b9ab27ae" providerId="LiveId" clId="{72A18539-13E0-40BB-BA4A-4D3F20F29FCB}" dt="2021-07-12T21:36:59.365" v="956" actId="14100"/>
          <ac:spMkLst>
            <pc:docMk/>
            <pc:sldMk cId="0" sldId="408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36:06.827" v="935" actId="14100"/>
          <ac:spMkLst>
            <pc:docMk/>
            <pc:sldMk cId="0" sldId="408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35:05.025" v="897" actId="1076"/>
          <ac:picMkLst>
            <pc:docMk/>
            <pc:sldMk cId="0" sldId="408"/>
            <ac:picMk id="3074" creationId="{00000000-0000-0000-0000-000000000000}"/>
          </ac:picMkLst>
        </pc:picChg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3188425487" sldId="409"/>
        </pc:sldMkLst>
      </pc:sldChg>
      <pc:sldChg chg="add">
        <pc:chgData name="Alexander Graening" userId="c6019d98b9ab27ae" providerId="LiveId" clId="{72A18539-13E0-40BB-BA4A-4D3F20F29FCB}" dt="2021-07-12T21:00:13.557" v="109"/>
        <pc:sldMkLst>
          <pc:docMk/>
          <pc:sldMk cId="2412383135" sldId="410"/>
        </pc:sldMkLst>
      </pc:sldChg>
      <pc:sldChg chg="modSp add mod">
        <pc:chgData name="Alexander Graening" userId="c6019d98b9ab27ae" providerId="LiveId" clId="{72A18539-13E0-40BB-BA4A-4D3F20F29FCB}" dt="2021-07-12T21:15:27.677" v="611" actId="1036"/>
        <pc:sldMkLst>
          <pc:docMk/>
          <pc:sldMk cId="0" sldId="411"/>
        </pc:sldMkLst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0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1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3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5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6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7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27.677" v="611" actId="1036"/>
          <ac:spMkLst>
            <pc:docMk/>
            <pc:sldMk cId="0" sldId="411"/>
            <ac:spMk id="18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15:14.506" v="582" actId="20577"/>
          <ac:spMkLst>
            <pc:docMk/>
            <pc:sldMk cId="0" sldId="411"/>
            <ac:spMk id="157" creationId="{00000000-0000-0000-0000-000000000000}"/>
          </ac:spMkLst>
        </pc:spChg>
        <pc:picChg chg="mod">
          <ac:chgData name="Alexander Graening" userId="c6019d98b9ab27ae" providerId="LiveId" clId="{72A18539-13E0-40BB-BA4A-4D3F20F29FCB}" dt="2021-07-12T21:15:27.677" v="611" actId="1036"/>
          <ac:picMkLst>
            <pc:docMk/>
            <pc:sldMk cId="0" sldId="411"/>
            <ac:picMk id="9220" creationId="{00000000-0000-0000-0000-000000000000}"/>
          </ac:picMkLst>
        </pc:pic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19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0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1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2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3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4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5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6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7" creationId="{00000000-0000-0000-0000-000000000000}"/>
          </ac:cxnSpMkLst>
        </pc:cxnChg>
        <pc:cxnChg chg="mod">
          <ac:chgData name="Alexander Graening" userId="c6019d98b9ab27ae" providerId="LiveId" clId="{72A18539-13E0-40BB-BA4A-4D3F20F29FCB}" dt="2021-07-12T21:15:27.677" v="611" actId="1036"/>
          <ac:cxnSpMkLst>
            <pc:docMk/>
            <pc:sldMk cId="0" sldId="411"/>
            <ac:cxnSpMk id="28" creationId="{00000000-0000-0000-0000-000000000000}"/>
          </ac:cxnSpMkLst>
        </pc:cxnChg>
      </pc:sldChg>
      <pc:sldChg chg="addSp delSp modSp add">
        <pc:chgData name="Alexander Graening" userId="c6019d98b9ab27ae" providerId="LiveId" clId="{72A18539-13E0-40BB-BA4A-4D3F20F29FCB}" dt="2021-07-12T21:07:32.006" v="214"/>
        <pc:sldMkLst>
          <pc:docMk/>
          <pc:sldMk cId="1480719012" sldId="412"/>
        </pc:sldMkLst>
        <pc:spChg chg="add del mod">
          <ac:chgData name="Alexander Graening" userId="c6019d98b9ab27ae" providerId="LiveId" clId="{72A18539-13E0-40BB-BA4A-4D3F20F29FCB}" dt="2021-07-12T21:07:32.006" v="214"/>
          <ac:spMkLst>
            <pc:docMk/>
            <pc:sldMk cId="1480719012" sldId="412"/>
            <ac:spMk id="20" creationId="{DCF34E9A-1CD5-42ED-8A52-18BEF2426421}"/>
          </ac:spMkLst>
        </pc:spChg>
      </pc:sldChg>
      <pc:sldChg chg="addSp delSp modSp add mod ord">
        <pc:chgData name="Alexander Graening" userId="c6019d98b9ab27ae" providerId="LiveId" clId="{72A18539-13E0-40BB-BA4A-4D3F20F29FCB}" dt="2021-07-12T22:05:18.887" v="1118" actId="478"/>
        <pc:sldMkLst>
          <pc:docMk/>
          <pc:sldMk cId="0" sldId="413"/>
        </pc:sldMkLst>
        <pc:spChg chg="del">
          <ac:chgData name="Alexander Graening" userId="c6019d98b9ab27ae" providerId="LiveId" clId="{72A18539-13E0-40BB-BA4A-4D3F20F29FCB}" dt="2021-07-12T21:07:22.309" v="212" actId="21"/>
          <ac:spMkLst>
            <pc:docMk/>
            <pc:sldMk cId="0" sldId="413"/>
            <ac:spMk id="142" creationId="{00000000-0000-0000-0000-000000000000}"/>
          </ac:spMkLst>
        </pc:spChg>
        <pc:spChg chg="mod">
          <ac:chgData name="Alexander Graening" userId="c6019d98b9ab27ae" providerId="LiveId" clId="{72A18539-13E0-40BB-BA4A-4D3F20F29FCB}" dt="2021-07-12T21:06:50.499" v="211" actId="20577"/>
          <ac:spMkLst>
            <pc:docMk/>
            <pc:sldMk cId="0" sldId="413"/>
            <ac:spMk id="157" creationId="{00000000-0000-0000-0000-000000000000}"/>
          </ac:spMkLst>
        </pc:s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30" creationId="{00000000-0000-0000-0000-000000000000}"/>
          </ac:grpSpMkLst>
        </pc:grpChg>
        <pc:grpChg chg="mod">
          <ac:chgData name="Alexander Graening" userId="c6019d98b9ab27ae" providerId="LiveId" clId="{72A18539-13E0-40BB-BA4A-4D3F20F29FCB}" dt="2021-07-12T21:11:36.454" v="504" actId="1036"/>
          <ac:grpSpMkLst>
            <pc:docMk/>
            <pc:sldMk cId="0" sldId="413"/>
            <ac:grpSpMk id="128" creationId="{00000000-0000-0000-0000-000000000000}"/>
          </ac:grpSpMkLst>
        </pc:grpChg>
        <pc:picChg chg="add del mod">
          <ac:chgData name="Alexander Graening" userId="c6019d98b9ab27ae" providerId="LiveId" clId="{72A18539-13E0-40BB-BA4A-4D3F20F29FCB}" dt="2021-07-12T22:02:52.998" v="1086" actId="478"/>
          <ac:picMkLst>
            <pc:docMk/>
            <pc:sldMk cId="0" sldId="413"/>
            <ac:picMk id="47106" creationId="{A5198C73-28B8-499F-95E8-3916905E5D61}"/>
          </ac:picMkLst>
        </pc:picChg>
        <pc:picChg chg="add del mod">
          <ac:chgData name="Alexander Graening" userId="c6019d98b9ab27ae" providerId="LiveId" clId="{72A18539-13E0-40BB-BA4A-4D3F20F29FCB}" dt="2021-07-12T22:05:18.887" v="1118" actId="478"/>
          <ac:picMkLst>
            <pc:docMk/>
            <pc:sldMk cId="0" sldId="413"/>
            <ac:picMk id="47108" creationId="{11F6E88F-3A5A-4DAB-AB3F-BB81627F586D}"/>
          </ac:picMkLst>
        </pc:picChg>
      </pc:sldChg>
      <pc:sldChg chg="addSp delSp modSp new mod">
        <pc:chgData name="Alexander Graening" userId="c6019d98b9ab27ae" providerId="LiveId" clId="{72A18539-13E0-40BB-BA4A-4D3F20F29FCB}" dt="2021-07-12T22:13:05.623" v="1445" actId="20577"/>
        <pc:sldMkLst>
          <pc:docMk/>
          <pc:sldMk cId="2477437572" sldId="414"/>
        </pc:sldMkLst>
        <pc:spChg chg="mod">
          <ac:chgData name="Alexander Graening" userId="c6019d98b9ab27ae" providerId="LiveId" clId="{72A18539-13E0-40BB-BA4A-4D3F20F29FCB}" dt="2021-07-12T21:08:06.104" v="248" actId="20577"/>
          <ac:spMkLst>
            <pc:docMk/>
            <pc:sldMk cId="2477437572" sldId="414"/>
            <ac:spMk id="2" creationId="{916D29EE-DBBF-4DB1-BF90-31BE7AE82935}"/>
          </ac:spMkLst>
        </pc:spChg>
        <pc:spChg chg="mod">
          <ac:chgData name="Alexander Graening" userId="c6019d98b9ab27ae" providerId="LiveId" clId="{72A18539-13E0-40BB-BA4A-4D3F20F29FCB}" dt="2021-07-12T22:13:05.623" v="1445" actId="20577"/>
          <ac:spMkLst>
            <pc:docMk/>
            <pc:sldMk cId="2477437572" sldId="414"/>
            <ac:spMk id="3" creationId="{DB27CE79-E7B6-4AC1-9088-250148E4C980}"/>
          </ac:spMkLst>
        </pc:spChg>
        <pc:spChg chg="add del mod">
          <ac:chgData name="Alexander Graening" userId="c6019d98b9ab27ae" providerId="LiveId" clId="{72A18539-13E0-40BB-BA4A-4D3F20F29FCB}" dt="2021-07-12T21:10:59.537" v="469" actId="478"/>
          <ac:spMkLst>
            <pc:docMk/>
            <pc:sldMk cId="2477437572" sldId="414"/>
            <ac:spMk id="4" creationId="{A13065D5-8E71-46D3-9616-0A66FC59EF5F}"/>
          </ac:spMkLst>
        </pc:spChg>
      </pc:sldChg>
      <pc:sldChg chg="modSp new mod">
        <pc:chgData name="Alexander Graening" userId="c6019d98b9ab27ae" providerId="LiveId" clId="{72A18539-13E0-40BB-BA4A-4D3F20F29FCB}" dt="2021-07-12T21:59:54.779" v="1080" actId="20577"/>
        <pc:sldMkLst>
          <pc:docMk/>
          <pc:sldMk cId="491481415" sldId="415"/>
        </pc:sldMkLst>
        <pc:spChg chg="mod">
          <ac:chgData name="Alexander Graening" userId="c6019d98b9ab27ae" providerId="LiveId" clId="{72A18539-13E0-40BB-BA4A-4D3F20F29FCB}" dt="2021-07-12T21:59:25.960" v="1052" actId="20577"/>
          <ac:spMkLst>
            <pc:docMk/>
            <pc:sldMk cId="491481415" sldId="415"/>
            <ac:spMk id="2" creationId="{F73C2D67-261E-4D1C-AF7A-2B0915DDE768}"/>
          </ac:spMkLst>
        </pc:spChg>
        <pc:spChg chg="mod">
          <ac:chgData name="Alexander Graening" userId="c6019d98b9ab27ae" providerId="LiveId" clId="{72A18539-13E0-40BB-BA4A-4D3F20F29FCB}" dt="2021-07-12T21:59:54.779" v="1080" actId="20577"/>
          <ac:spMkLst>
            <pc:docMk/>
            <pc:sldMk cId="491481415" sldId="415"/>
            <ac:spMk id="3" creationId="{9978B777-DA47-4A3E-AAA6-DE71C6FCFAE4}"/>
          </ac:spMkLst>
        </pc:spChg>
      </pc:sldChg>
    </pc:docChg>
  </pc:docChgLst>
  <pc:docChgLst>
    <pc:chgData name="Alexander Graening" userId="c6019d98b9ab27ae" providerId="LiveId" clId="{59971BB8-EC05-4EE1-A89E-3FC8679D3D23}"/>
    <pc:docChg chg="addSld delSld modSld delMainMaster">
      <pc:chgData name="Alexander Graening" userId="c6019d98b9ab27ae" providerId="LiveId" clId="{59971BB8-EC05-4EE1-A89E-3FC8679D3D23}" dt="2021-07-13T20:25:06.481" v="4" actId="47"/>
      <pc:docMkLst>
        <pc:docMk/>
      </pc:docMkLst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56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57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59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60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262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5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6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7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8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09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10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11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12"/>
        </pc:sldMkLst>
      </pc:sldChg>
      <pc:sldChg chg="modSp add del mod">
        <pc:chgData name="Alexander Graening" userId="c6019d98b9ab27ae" providerId="LiveId" clId="{59971BB8-EC05-4EE1-A89E-3FC8679D3D23}" dt="2021-07-13T20:24:34.520" v="3" actId="207"/>
        <pc:sldMkLst>
          <pc:docMk/>
          <pc:sldMk cId="0" sldId="327"/>
        </pc:sldMkLst>
        <pc:spChg chg="mod">
          <ac:chgData name="Alexander Graening" userId="c6019d98b9ab27ae" providerId="LiveId" clId="{59971BB8-EC05-4EE1-A89E-3FC8679D3D23}" dt="2021-07-13T20:24:34.520" v="3" actId="207"/>
          <ac:spMkLst>
            <pc:docMk/>
            <pc:sldMk cId="0" sldId="327"/>
            <ac:spMk id="168" creationId="{00000000-0000-0000-0000-000000000000}"/>
          </ac:spMkLst>
        </pc:spChg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30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6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7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8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349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50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51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68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0" sldId="378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3934111542" sldId="379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4113885799" sldId="381"/>
        </pc:sldMkLst>
      </pc:sldChg>
      <pc:sldChg chg="del">
        <pc:chgData name="Alexander Graening" userId="c6019d98b9ab27ae" providerId="LiveId" clId="{59971BB8-EC05-4EE1-A89E-3FC8679D3D23}" dt="2021-07-13T20:25:06.481" v="4" actId="47"/>
        <pc:sldMkLst>
          <pc:docMk/>
          <pc:sldMk cId="2341693441" sldId="38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3340423295" sldId="39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748099692" sldId="398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750667364" sldId="40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881945487" sldId="403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07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08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3188425487" sldId="409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2412383135" sldId="410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11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1480719012" sldId="412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0" sldId="413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2477437572" sldId="414"/>
        </pc:sldMkLst>
      </pc:sldChg>
      <pc:sldChg chg="del">
        <pc:chgData name="Alexander Graening" userId="c6019d98b9ab27ae" providerId="LiveId" clId="{59971BB8-EC05-4EE1-A89E-3FC8679D3D23}" dt="2021-07-13T20:23:45.671" v="0" actId="47"/>
        <pc:sldMkLst>
          <pc:docMk/>
          <pc:sldMk cId="491481415" sldId="415"/>
        </pc:sldMkLst>
      </pc:sldChg>
      <pc:sldMasterChg chg="del delSldLayout">
        <pc:chgData name="Alexander Graening" userId="c6019d98b9ab27ae" providerId="LiveId" clId="{59971BB8-EC05-4EE1-A89E-3FC8679D3D23}" dt="2021-07-13T20:23:45.671" v="0" actId="47"/>
        <pc:sldMasterMkLst>
          <pc:docMk/>
          <pc:sldMasterMk cId="0" sldId="2147483648"/>
        </pc:sldMasterMkLst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Alexander Graening" userId="c6019d98b9ab27ae" providerId="LiveId" clId="{59971BB8-EC05-4EE1-A89E-3FC8679D3D23}" dt="2021-07-13T20:23:45.671" v="0" actId="47"/>
          <pc:sldLayoutMkLst>
            <pc:docMk/>
            <pc:sldMasterMk cId="0" sldId="2147483648"/>
            <pc:sldLayoutMk cId="0" sldId="2147483659"/>
          </pc:sldLayoutMkLst>
        </pc:sldLayoutChg>
      </pc:sldMasterChg>
      <pc:sldMasterChg chg="delSldLayout">
        <pc:chgData name="Alexander Graening" userId="c6019d98b9ab27ae" providerId="LiveId" clId="{59971BB8-EC05-4EE1-A89E-3FC8679D3D23}" dt="2021-07-13T20:25:06.481" v="4" actId="47"/>
        <pc:sldMasterMkLst>
          <pc:docMk/>
          <pc:sldMasterMk cId="0" sldId="2147483660"/>
        </pc:sldMasterMkLst>
        <pc:sldLayoutChg chg="del">
          <pc:chgData name="Alexander Graening" userId="c6019d98b9ab27ae" providerId="LiveId" clId="{59971BB8-EC05-4EE1-A89E-3FC8679D3D23}" dt="2021-07-13T20:25:06.481" v="4" actId="47"/>
          <pc:sldLayoutMkLst>
            <pc:docMk/>
            <pc:sldMasterMk cId="0" sldId="2147483660"/>
            <pc:sldLayoutMk cId="0" sldId="2147483662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722455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/>
              <a:t>You should also set up a poll question for this.</a:t>
            </a:r>
            <a:endParaRPr dirty="0"/>
          </a:p>
        </p:txBody>
      </p:sp>
      <p:sp>
        <p:nvSpPr>
          <p:cNvPr id="529" name="Shape 5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3754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2243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87724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32502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94070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66873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19881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Question for Brian – under what conditions would you want to sort a list first and then perform searching</a:t>
            </a:r>
            <a:endParaRPr dirty="0"/>
          </a:p>
        </p:txBody>
      </p:sp>
      <p:sp>
        <p:nvSpPr>
          <p:cNvPr id="537" name="Shape 5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1110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/>
          </a:p>
        </p:txBody>
      </p:sp>
      <p:sp>
        <p:nvSpPr>
          <p:cNvPr id="519" name="Shape 5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Shape 2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Example of binary search tree, which shows how our choice of data structure can make our search operations easier</a:t>
            </a:r>
            <a:endParaRPr dirty="0"/>
          </a:p>
        </p:txBody>
      </p:sp>
      <p:sp>
        <p:nvSpPr>
          <p:cNvPr id="2203" name="Shape 2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76100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Shape 2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41" name="Shape 21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75048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46932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Ok, so we just finished our first pass – we moved the largest number to the end of the array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92561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15358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Shape 2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Largest bubble rises to the water’s surface first, then smaller bubbles</a:t>
            </a:r>
            <a:endParaRPr dirty="0"/>
          </a:p>
        </p:txBody>
      </p:sp>
      <p:sp>
        <p:nvSpPr>
          <p:cNvPr id="2162" name="Shape 2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35680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Shape 2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Bubble sort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Insertion</a:t>
            </a:r>
          </a:p>
        </p:txBody>
      </p:sp>
      <p:sp>
        <p:nvSpPr>
          <p:cNvPr id="2306" name="Shape 2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Shape 2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96" name="Shape 22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/>
              <a:t>One way we determine whether an algorithm is better than another is by seeing how fast the algorithm runs.</a:t>
            </a:r>
          </a:p>
          <a:p>
            <a:r>
              <a:rPr lang="en-US"/>
              <a:t>Note to self – ask them which one runs faster, maybe set up a poll</a:t>
            </a:r>
          </a:p>
        </p:txBody>
      </p:sp>
      <p:sp>
        <p:nvSpPr>
          <p:cNvPr id="519" name="Shape 5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85927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Shape 2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03" name="Shape 22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MAKE SURE YOU HAVE PSEUDOCODE PREPARED AND MULTIPLE QUESTIONS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Shape 211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19" name="Shape 2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buSzPct val="25000"/>
            </a:pPr>
            <a:r>
              <a:rPr lang="en-US" u="sng">
                <a:solidFill>
                  <a:schemeClr val="hlink"/>
                </a:solidFill>
              </a:rPr>
              <a:t>Explain Big O notation – worst case running time of an algorithm.  There are other ways of measuring time complexity, but we don't cover them here</a:t>
            </a:r>
          </a:p>
          <a:p>
            <a:r>
              <a:rPr lang="en-US" u="sng">
                <a:solidFill>
                  <a:schemeClr val="hlink"/>
                </a:solidFill>
              </a:rPr>
              <a:t>Explain how time complexity is dominated by the largest term, which simplifies time complexity estimation</a:t>
            </a:r>
          </a:p>
        </p:txBody>
      </p:sp>
      <p:sp>
        <p:nvSpPr>
          <p:cNvPr id="2120" name="Shape 212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4</a:t>
            </a:fld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Why is this important?</a:t>
            </a:r>
            <a:endParaRPr dirty="0"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06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0155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Shape 2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/>
              <a:t>Note – time complexity lets us characterize of how fast an algorithm can run, with the larger time complexity being worse for running time.</a:t>
            </a:r>
            <a:endParaRPr/>
          </a:p>
        </p:txBody>
      </p:sp>
      <p:sp>
        <p:nvSpPr>
          <p:cNvPr id="2131" name="Shape 21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0437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9" name="Shape 5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650875" y="390525"/>
            <a:ext cx="11703050" cy="162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50875" y="2182813"/>
            <a:ext cx="5745162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2"/>
          </p:nvPr>
        </p:nvSpPr>
        <p:spPr>
          <a:xfrm>
            <a:off x="650875" y="3092450"/>
            <a:ext cx="5745162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3"/>
          </p:nvPr>
        </p:nvSpPr>
        <p:spPr>
          <a:xfrm>
            <a:off x="6605588" y="2182813"/>
            <a:ext cx="5748336" cy="909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4"/>
          </p:nvPr>
        </p:nvSpPr>
        <p:spPr>
          <a:xfrm>
            <a:off x="6605588" y="3092450"/>
            <a:ext cx="5748336" cy="5619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524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651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650875" y="388937"/>
            <a:ext cx="4278312" cy="16525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5084762" y="388937"/>
            <a:ext cx="7269161" cy="8323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63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88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14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39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2"/>
          </p:nvPr>
        </p:nvSpPr>
        <p:spPr>
          <a:xfrm>
            <a:off x="650875" y="2041525"/>
            <a:ext cx="4278312" cy="6670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79" name="Shape 79"/>
          <p:cNvSpPr>
            <a:spLocks noGrp="1"/>
          </p:cNvSpPr>
          <p:nvPr>
            <p:ph type="pic" idx="2"/>
          </p:nvPr>
        </p:nvSpPr>
        <p:spPr>
          <a:xfrm>
            <a:off x="2549525" y="871537"/>
            <a:ext cx="7802563" cy="58515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 rot="5400000">
            <a:off x="2787650" y="107950"/>
            <a:ext cx="7429500" cy="1186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 rot="5400000">
            <a:off x="6073775" y="3394074"/>
            <a:ext cx="9753599" cy="2965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 rot="5400000">
            <a:off x="66675" y="504824"/>
            <a:ext cx="9753599" cy="87439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027112" y="6267450"/>
            <a:ext cx="11053761" cy="19367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0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1027112" y="4133850"/>
            <a:ext cx="11053761" cy="213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68298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66700" marR="0" lvl="0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binary-search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binary-search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leetcode.com/problems/search-in-a-binary-search-tree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sort-colors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leetcode.com/problems/sort-an-array/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Agenda for Module 2: Algorithms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812800" y="19050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1: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Data Structures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dirty="0">
                <a:solidFill>
                  <a:srgbClr val="00B0F0"/>
                </a:solidFill>
                <a:sym typeface="Helvetica Neue" panose="020B0604020202020204"/>
              </a:rPr>
              <a:t>Part 2: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  <a:sym typeface="Helvetica Neue" panose="020B0604020202020204"/>
              </a:rPr>
              <a:t>Search Algorithms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Time Complexity</a:t>
            </a: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Sorting Algorithms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Part 3:</a:t>
            </a:r>
            <a:endParaRPr lang="en-US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Graph Algorithms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Overview of Algorithmic Techniques</a:t>
            </a: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737424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Shape 53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r>
              <a:rPr lang="en-US" dirty="0"/>
              <a:t>Binary Search Problem</a:t>
            </a:r>
          </a:p>
        </p:txBody>
      </p:sp>
      <p:sp>
        <p:nvSpPr>
          <p:cNvPr id="532" name="Shape 532"/>
          <p:cNvSpPr txBox="1">
            <a:spLocks noGrp="1"/>
          </p:cNvSpPr>
          <p:nvPr>
            <p:ph type="body" idx="1"/>
          </p:nvPr>
        </p:nvSpPr>
        <p:spPr>
          <a:xfrm>
            <a:off x="571500" y="6013981"/>
            <a:ext cx="11813157" cy="236867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indent="-266700">
              <a:lnSpc>
                <a:spcPct val="150000"/>
              </a:lnSpc>
            </a:pPr>
            <a:r>
              <a:rPr lang="en-US" dirty="0"/>
              <a:t>What is the best way to search for your locker?</a:t>
            </a:r>
            <a:endParaRPr lang="en-US" i="0" u="none" strike="noStrike" cap="none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</p:txBody>
      </p:sp>
      <p:pic>
        <p:nvPicPr>
          <p:cNvPr id="2" name="Picture 2" descr="A picture containing floor, cabinet, indoor, subway&#10;&#10;Description automatically generated">
            <a:extLst>
              <a:ext uri="{FF2B5EF4-FFF2-40B4-BE49-F238E27FC236}">
                <a16:creationId xmlns:a16="http://schemas.microsoft.com/office/drawing/2014/main" id="{7E1EE37F-6EFF-4FB9-B871-D2F6634B2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17" y="1832559"/>
            <a:ext cx="5508600" cy="36629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6196C5-196C-44E9-8A83-E39E3091A837}"/>
              </a:ext>
            </a:extLst>
          </p:cNvPr>
          <p:cNvSpPr txBox="1"/>
          <p:nvPr/>
        </p:nvSpPr>
        <p:spPr>
          <a:xfrm>
            <a:off x="6614591" y="1833584"/>
            <a:ext cx="5580332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Problem: </a:t>
            </a:r>
            <a:r>
              <a:rPr lang="en-US" sz="2800" dirty="0"/>
              <a:t>You are looking for your school locker, which is number</a:t>
            </a:r>
            <a:r>
              <a:rPr lang="en-US" sz="2800" b="1" dirty="0"/>
              <a:t> 151.  </a:t>
            </a:r>
            <a:r>
              <a:rPr lang="en-US" sz="2800" dirty="0"/>
              <a:t>At one end of the hallway, the lockers start at 100, and they end on 199 on the other side of the hallway.</a:t>
            </a:r>
          </a:p>
        </p:txBody>
      </p:sp>
    </p:spTree>
    <p:extLst>
      <p:ext uri="{BB962C8B-B14F-4D97-AF65-F5344CB8AC3E}">
        <p14:creationId xmlns:p14="http://schemas.microsoft.com/office/powerpoint/2010/main" val="1247066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541" name="Shape 54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39800" y="3657600"/>
            <a:ext cx="9524999" cy="5357142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Shape 542"/>
          <p:cNvSpPr txBox="1"/>
          <p:nvPr/>
        </p:nvSpPr>
        <p:spPr>
          <a:xfrm>
            <a:off x="1778000" y="9324200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http://www.csit.parkland.edu/~mbrandyberry/CS1Java/Lessons/Lesson27/BinarySearch.htm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t="23679" r="9592" b="60676"/>
          <a:stretch/>
        </p:blipFill>
        <p:spPr bwMode="auto">
          <a:xfrm>
            <a:off x="729634" y="3819833"/>
            <a:ext cx="11190000" cy="113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016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t="23729" r="9592" b="44915"/>
          <a:stretch/>
        </p:blipFill>
        <p:spPr bwMode="auto">
          <a:xfrm>
            <a:off x="729634" y="3819833"/>
            <a:ext cx="11190013" cy="2270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0981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t="23729" r="9592" b="29237"/>
          <a:stretch/>
        </p:blipFill>
        <p:spPr bwMode="auto">
          <a:xfrm>
            <a:off x="729634" y="3819833"/>
            <a:ext cx="11190026" cy="3406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9101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113410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list is </a:t>
            </a:r>
            <a:r>
              <a:rPr lang="en-US" sz="2400" b="1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sorted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ourier New" panose="020703090202050204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list into two halves. If x is greater than element in the middle, then discard the left half. Otherwise discard the right half. Repeat until you find x.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542" name="Shape 542"/>
          <p:cNvSpPr txBox="1"/>
          <p:nvPr/>
        </p:nvSpPr>
        <p:spPr>
          <a:xfrm>
            <a:off x="729634" y="9387703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</a:t>
            </a:r>
            <a:r>
              <a:rPr lang="en-US" altLang="zh-CN" sz="1600">
                <a:hlinkClick r:id="rId3"/>
              </a:rPr>
              <a:t>https://www.geeksforgeeks.org/binary-search/</a:t>
            </a:r>
            <a:endParaRPr lang="en-US"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5" t="23537" r="9614" b="13740"/>
          <a:stretch>
            <a:fillRect/>
          </a:stretch>
        </p:blipFill>
        <p:spPr bwMode="auto">
          <a:xfrm>
            <a:off x="729634" y="3819833"/>
            <a:ext cx="11182965" cy="4542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O(n) )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187858" y="2139167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32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O(10)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Now consider binary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How many elements remain after each iteration?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5, 2, 1 -&gt; ( O(4) )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187858" y="2139167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46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O(10)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Now consider binary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How many elements remain after each iteration?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5, 2, 1 -&gt; ( O(4) )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What if we had 20 elements?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20, 10, 5, 2, 1 -&gt; ( O(5) )</a:t>
            </a: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187858" y="2139167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65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Algorithms: Binary Search </a:t>
            </a:r>
          </a:p>
        </p:txBody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571500" y="3469710"/>
            <a:ext cx="11341099" cy="594099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</a:t>
            </a:r>
            <a:r>
              <a:rPr lang="en-US" sz="2400" dirty="0">
                <a:solidFill>
                  <a:srgbClr val="000000"/>
                </a:solidFill>
              </a:rPr>
              <a:t>time?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First, consider sequential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many elements remain after each iteration?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10, 9</a:t>
            </a:r>
            <a:r>
              <a:rPr lang="en-US" sz="2400" dirty="0">
                <a:solidFill>
                  <a:srgbClr val="000000"/>
                </a:solidFill>
              </a:rPr>
              <a:t>, 8, 7 … 1 -&gt; ( O(10)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Now consider binary search: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How many elements remain after each iteration?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10, 5, 2, 1 -&gt; ( O(4) )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What if we had 20 elements?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20, 10, 5, 2, 1 -&gt; ( O(5) )</a:t>
            </a:r>
          </a:p>
          <a:p>
            <a:pPr lvl="1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Every iteration we cut the list down in half ( N, N/2, N/4 … 1 )</a:t>
            </a:r>
          </a:p>
          <a:p>
            <a:pPr lvl="2" indent="-266700">
              <a:lnSpc>
                <a:spcPct val="150000"/>
              </a:lnSpc>
              <a:buFont typeface="Helvetica Neue" panose="020B0604020202020204"/>
              <a:buChar char="o"/>
            </a:pPr>
            <a:r>
              <a:rPr lang="en-US" sz="2400" dirty="0">
                <a:solidFill>
                  <a:srgbClr val="000000"/>
                </a:solidFill>
              </a:rPr>
              <a:t>So it is log(n) time!</a:t>
            </a:r>
            <a:endParaRPr lang="en-US"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609600" marR="0" lvl="1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9273209-549F-4800-B379-F5C363A52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56" t="25448" r="10291" b="61869"/>
          <a:stretch/>
        </p:blipFill>
        <p:spPr bwMode="auto">
          <a:xfrm>
            <a:off x="1738942" y="2139167"/>
            <a:ext cx="9006214" cy="91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BB94EB-951B-41AB-A4A2-DFD9A38AC2C2}"/>
              </a:ext>
            </a:extLst>
          </p:cNvPr>
          <p:cNvSpPr/>
          <p:nvPr/>
        </p:nvSpPr>
        <p:spPr>
          <a:xfrm>
            <a:off x="6242049" y="2078623"/>
            <a:ext cx="989556" cy="10173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821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 </a:t>
            </a:r>
          </a:p>
        </p:txBody>
      </p:sp>
      <p:sp>
        <p:nvSpPr>
          <p:cNvPr id="522" name="Shape 522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6997700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to search for an element in a list?</a:t>
            </a:r>
          </a:p>
          <a:p>
            <a:pPr marL="857250" marR="0" lvl="1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AutoNum type="arabicPeriod"/>
            </a:pPr>
            <a:r>
              <a:rPr lang="en-US" sz="2600" b="1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Sequential search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 Go through each element and check if it is</a:t>
            </a:r>
            <a:r>
              <a:rPr lang="en-US" dirty="0"/>
              <a:t> 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the required element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Best case?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Worst case?</a:t>
            </a:r>
            <a:endParaRPr lang="en-US" sz="2600" b="0" i="0" u="none" strike="noStrike" cap="none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marR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endParaRPr lang="en-US" sz="2600" b="0" i="0" u="none" strike="noStrike" cap="none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26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</p:txBody>
      </p:sp>
      <p:pic>
        <p:nvPicPr>
          <p:cNvPr id="523" name="Shape 52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820450" y="2172350"/>
            <a:ext cx="4244400" cy="382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Shape 524"/>
          <p:cNvSpPr txBox="1"/>
          <p:nvPr/>
        </p:nvSpPr>
        <p:spPr>
          <a:xfrm>
            <a:off x="7770950" y="6443400"/>
            <a:ext cx="4343400" cy="67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http://www.spinachandyoga.com/how-to-deal-with-a-long-to-do-list-with-zen/</a:t>
            </a:r>
          </a:p>
        </p:txBody>
      </p:sp>
      <p:pic>
        <p:nvPicPr>
          <p:cNvPr id="525" name="Shape 525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90599" y="7232678"/>
            <a:ext cx="11023600" cy="203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Shape 526"/>
          <p:cNvSpPr txBox="1"/>
          <p:nvPr/>
        </p:nvSpPr>
        <p:spPr>
          <a:xfrm>
            <a:off x="1778000" y="9324200"/>
            <a:ext cx="929639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http://www.csit.parkland.edu/~mbrandyberry/CS1Java/Lessons/Lesson27/BinarySearch.htm</a:t>
            </a:r>
          </a:p>
        </p:txBody>
      </p:sp>
      <p:sp>
        <p:nvSpPr>
          <p:cNvPr id="2" name="矩形 1"/>
          <p:cNvSpPr/>
          <p:nvPr/>
        </p:nvSpPr>
        <p:spPr>
          <a:xfrm>
            <a:off x="6636441" y="7491652"/>
            <a:ext cx="1047136" cy="177302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5" name="Shape 2205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08" name="Shape 2208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209" name="Shape 220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Exercise: Binary Search</a:t>
            </a:r>
          </a:p>
        </p:txBody>
      </p:sp>
      <p:sp>
        <p:nvSpPr>
          <p:cNvPr id="2210" name="Shape 2210"/>
          <p:cNvSpPr txBox="1">
            <a:spLocks noGrp="1"/>
          </p:cNvSpPr>
          <p:nvPr>
            <p:ph type="body" idx="1"/>
          </p:nvPr>
        </p:nvSpPr>
        <p:spPr>
          <a:xfrm>
            <a:off x="546099" y="2070099"/>
            <a:ext cx="11861799" cy="6729412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indent="-457200"/>
            <a:r>
              <a:rPr lang="en-US" dirty="0" err="1"/>
              <a:t>LeetCode</a:t>
            </a:r>
            <a:r>
              <a:rPr lang="en-US" dirty="0"/>
              <a:t> 704 – Binary Search[Easy]</a:t>
            </a:r>
          </a:p>
          <a:p>
            <a:pPr marL="800100" lvl="1" indent="-457200"/>
            <a:r>
              <a:rPr lang="en-US" dirty="0">
                <a:hlinkClick r:id="rId3"/>
              </a:rPr>
              <a:t>Binary Search – </a:t>
            </a:r>
            <a:r>
              <a:rPr lang="en-US" dirty="0" err="1">
                <a:hlinkClick r:id="rId3"/>
              </a:rPr>
              <a:t>LeetCode</a:t>
            </a:r>
            <a:endParaRPr lang="en-US" dirty="0"/>
          </a:p>
          <a:p>
            <a:pPr marL="457200" indent="-457200"/>
            <a:r>
              <a:rPr lang="en-US" altLang="zh-CN" dirty="0"/>
              <a:t>Optional - </a:t>
            </a:r>
            <a:r>
              <a:rPr lang="en-US" altLang="zh-CN" dirty="0" err="1"/>
              <a:t>LeetCode</a:t>
            </a:r>
            <a:r>
              <a:rPr lang="en-US" altLang="zh-CN" dirty="0"/>
              <a:t> 700 – Search in a BST [Easy]</a:t>
            </a:r>
          </a:p>
          <a:p>
            <a:pPr marL="800100" lvl="1" indent="-457200"/>
            <a:r>
              <a:rPr lang="en-US" dirty="0">
                <a:hlinkClick r:id="rId4"/>
              </a:rPr>
              <a:t>Search in a Binary Search Tree - </a:t>
            </a:r>
            <a:r>
              <a:rPr lang="en-US" dirty="0" err="1">
                <a:hlinkClick r:id="rId4"/>
              </a:rPr>
              <a:t>LeetCode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887257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Shape 214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Algorithms</a:t>
            </a:r>
          </a:p>
        </p:txBody>
      </p:sp>
      <p:sp>
        <p:nvSpPr>
          <p:cNvPr id="2144" name="Shape 2144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algorithm is an algorithm that puts elements of a list in a certain order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Sorting is a fundamental operation in computer science and algorithms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Many algorithms use it as an intermediate step</a:t>
            </a:r>
          </a:p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There are several sorting algorithms, differing in their efficiency.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26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 b="91741"/>
          <a:stretch/>
        </p:blipFill>
        <p:spPr>
          <a:xfrm>
            <a:off x="7112000" y="2419350"/>
            <a:ext cx="4381500" cy="545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 b="83046"/>
          <a:stretch/>
        </p:blipFill>
        <p:spPr>
          <a:xfrm>
            <a:off x="7112000" y="2419349"/>
            <a:ext cx="4381500" cy="1120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8019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 b="75933"/>
          <a:stretch/>
        </p:blipFill>
        <p:spPr>
          <a:xfrm>
            <a:off x="7112000" y="2419350"/>
            <a:ext cx="4381500" cy="1590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112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 b="60519"/>
          <a:stretch/>
        </p:blipFill>
        <p:spPr>
          <a:xfrm>
            <a:off x="7112000" y="2419349"/>
            <a:ext cx="4381500" cy="260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015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 b="36410"/>
          <a:stretch/>
        </p:blipFill>
        <p:spPr>
          <a:xfrm>
            <a:off x="7112000" y="2419350"/>
            <a:ext cx="4381500" cy="4203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1000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4" name="Shape 2164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8" name="Shape 2168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Bubble Sort</a:t>
            </a:r>
          </a:p>
        </p:txBody>
      </p:sp>
      <p:sp>
        <p:nvSpPr>
          <p:cNvPr id="2169" name="Shape 2169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11861799" cy="6461125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 through the list: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If the next element is smaller: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SWAP!</a:t>
            </a:r>
          </a:p>
        </p:txBody>
      </p:sp>
      <p:pic>
        <p:nvPicPr>
          <p:cNvPr id="2170" name="Shape 2170" descr="http://www.algolist.net/img/sorts/bubble-sort-1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112000" y="2419349"/>
            <a:ext cx="4381500" cy="661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2" name="Picture 4" descr="Air bubbles in water by Marko - Stocksy Unit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3881967"/>
            <a:ext cx="3860800" cy="51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945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" name="Shape 231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altLang="zh-CN">
                <a:sym typeface="+mn-ea"/>
              </a:rPr>
              <a:t>Selection Sort</a:t>
            </a:r>
            <a:endParaRPr lang="en-US" sz="4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3074" name="Picture 2" descr="PHP: Sort a list of elements using Selection sort - w3resource">
            <a:extLst>
              <a:ext uri="{FF2B5EF4-FFF2-40B4-BE49-F238E27FC236}">
                <a16:creationId xmlns:a16="http://schemas.microsoft.com/office/drawing/2014/main" id="{C40EED85-18A2-49CD-BA6A-DEA282069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199" y="1868487"/>
            <a:ext cx="5753100" cy="701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D1EC900-F2CD-4540-B485-B804F6028EA6}"/>
              </a:ext>
            </a:extLst>
          </p:cNvPr>
          <p:cNvSpPr txBox="1"/>
          <p:nvPr/>
        </p:nvSpPr>
        <p:spPr>
          <a:xfrm>
            <a:off x="571500" y="2310140"/>
            <a:ext cx="57531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In iteration </a:t>
            </a: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, find index of the smallest entry in unsorted part of the list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Swap a[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] and a[min]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altLang="zh-CN" sz="3200" b="0" i="0" u="none" strike="noStrike" cap="none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zh-CN" altLang="en-US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← </a:t>
            </a:r>
            <a:r>
              <a:rPr lang="en-US" altLang="zh-CN" sz="320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i</a:t>
            </a:r>
            <a:r>
              <a:rPr lang="en-US" altLang="zh-CN" sz="320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+ 1</a:t>
            </a:r>
            <a:endParaRPr lang="en-US" altLang="zh-CN" sz="3200" b="0" i="0" u="none" strike="noStrike" cap="none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1DemoSelectionSort">
            <a:hlinkClick r:id="" action="ppaction://media"/>
            <a:extLst>
              <a:ext uri="{FF2B5EF4-FFF2-40B4-BE49-F238E27FC236}">
                <a16:creationId xmlns:a16="http://schemas.microsoft.com/office/drawing/2014/main" id="{CC802E4E-5A13-42F4-A71F-06DF76473D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717" y="383787"/>
            <a:ext cx="11981366" cy="89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1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25F8399-7C4D-42F2-A3E4-226DA7131893}"/>
              </a:ext>
            </a:extLst>
          </p:cNvPr>
          <p:cNvSpPr/>
          <p:nvPr/>
        </p:nvSpPr>
        <p:spPr>
          <a:xfrm>
            <a:off x="1757151" y="7267620"/>
            <a:ext cx="4899931" cy="16327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72149D-797E-413E-A738-C1AC558EA2DB}"/>
              </a:ext>
            </a:extLst>
          </p:cNvPr>
          <p:cNvSpPr/>
          <p:nvPr/>
        </p:nvSpPr>
        <p:spPr>
          <a:xfrm>
            <a:off x="1757166" y="4467599"/>
            <a:ext cx="4899931" cy="163271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r>
              <a:rPr lang="en-US"/>
              <a:t>Evaluating Algorithms</a:t>
            </a:r>
          </a:p>
        </p:txBody>
      </p:sp>
      <p:sp>
        <p:nvSpPr>
          <p:cNvPr id="522" name="Shape 522"/>
          <p:cNvSpPr txBox="1">
            <a:spLocks noGrp="1"/>
          </p:cNvSpPr>
          <p:nvPr>
            <p:ph type="body" idx="1"/>
          </p:nvPr>
        </p:nvSpPr>
        <p:spPr>
          <a:xfrm>
            <a:off x="571500" y="2324100"/>
            <a:ext cx="6997700" cy="155734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indent="-266700">
              <a:lnSpc>
                <a:spcPct val="150000"/>
              </a:lnSpc>
            </a:pPr>
            <a:r>
              <a:rPr lang="en-US" sz="2600" b="0" i="0" u="none" strike="noStrike" cap="none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</a:t>
            </a:r>
            <a:r>
              <a:rPr lang="en-US"/>
              <a:t>do we know whether one algorithm is better than another?</a:t>
            </a:r>
            <a:endParaRPr lang="en-US" sz="2600" b="0" i="0" u="none" strike="noStrike" cap="none"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2" indent="-266700">
              <a:lnSpc>
                <a:spcPct val="150000"/>
              </a:lnSpc>
            </a:pPr>
            <a:endParaRPr lang="en-US" sz="2600" b="0" i="0" u="none" strike="noStrike" cap="none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</a:pPr>
            <a:endParaRPr lang="en-US" sz="2600" b="0" i="0" u="none" strike="noStrike" cap="none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lvl="2" indent="-266700">
              <a:lnSpc>
                <a:spcPct val="150000"/>
              </a:lnSpc>
            </a:pPr>
            <a:endParaRPr lang="en-US"/>
          </a:p>
          <a:p>
            <a:pPr indent="-266700">
              <a:lnSpc>
                <a:spcPct val="150000"/>
              </a:lnSpc>
              <a:buNone/>
            </a:pPr>
            <a:endParaRPr lang="en-US"/>
          </a:p>
          <a:p>
            <a:pPr marL="0" indent="0">
              <a:buSzPct val="25000"/>
              <a:buNone/>
            </a:pPr>
            <a:endParaRPr lang="en-US"/>
          </a:p>
        </p:txBody>
      </p:sp>
      <p:sp>
        <p:nvSpPr>
          <p:cNvPr id="3" name="Shape 2123">
            <a:extLst>
              <a:ext uri="{FF2B5EF4-FFF2-40B4-BE49-F238E27FC236}">
                <a16:creationId xmlns:a16="http://schemas.microsoft.com/office/drawing/2014/main" id="{603CC0F7-1292-47BD-BEB3-C5348B904171}"/>
              </a:ext>
            </a:extLst>
          </p:cNvPr>
          <p:cNvSpPr txBox="1">
            <a:spLocks/>
          </p:cNvSpPr>
          <p:nvPr/>
        </p:nvSpPr>
        <p:spPr>
          <a:xfrm>
            <a:off x="2608301" y="4665421"/>
            <a:ext cx="3797299" cy="4000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66700" marR="0" lvl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1pPr>
            <a:lvl2pPr marL="609600" marR="0" lvl="1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2pPr>
            <a:lvl3pPr marL="1054100" marR="0" lvl="2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3pPr>
            <a:lvl4pPr marL="1498600" marR="0" lvl="3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4pPr>
            <a:lvl5pPr marL="1943100" marR="0" lvl="4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5pPr>
            <a:lvl6pPr marL="2400300" marR="0" lvl="5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6pPr>
            <a:lvl7pPr marL="2857500" marR="0" lvl="6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7pPr>
            <a:lvl8pPr marL="3314700" marR="0" lvl="7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8pPr>
            <a:lvl9pPr marL="3771900" marR="0" lvl="8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  <a:defRPr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defRPr>
            </a:lvl9pPr>
          </a:lstStyle>
          <a:p>
            <a:pPr indent="-266700">
              <a:buSzPct val="25000"/>
              <a:buFont typeface="Helvetica Neue" panose="020B0604020202020204"/>
              <a:buNone/>
            </a:pPr>
            <a:r>
              <a:rPr lang="en-US" sz="3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n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None/>
            </a:pP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r>
              <a:rPr lang="en-US" sz="3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n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j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n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None/>
            </a:pP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	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Font typeface="Helvetica Neue" panose="020B0604020202020204"/>
              <a:buNone/>
            </a:pPr>
            <a:endParaRPr lang="en-US" sz="3400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1885B-0337-4067-B958-C935495C5E00}"/>
              </a:ext>
            </a:extLst>
          </p:cNvPr>
          <p:cNvSpPr txBox="1"/>
          <p:nvPr/>
        </p:nvSpPr>
        <p:spPr>
          <a:xfrm>
            <a:off x="6858813" y="6376211"/>
            <a:ext cx="487329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/>
              <a:t>Which one runs faster?</a:t>
            </a:r>
          </a:p>
        </p:txBody>
      </p:sp>
    </p:spTree>
    <p:extLst>
      <p:ext uri="{BB962C8B-B14F-4D97-AF65-F5344CB8AC3E}">
        <p14:creationId xmlns:p14="http://schemas.microsoft.com/office/powerpoint/2010/main" val="9646682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117B9-AB23-43EB-BE7A-92855DA46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D46723-929A-4C0A-9F79-8CC679CC50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F71032-79F2-4786-A256-D55D4F54E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991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934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" name="Shape 230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Merge Sort</a:t>
            </a:r>
          </a:p>
        </p:txBody>
      </p:sp>
      <p:sp>
        <p:nvSpPr>
          <p:cNvPr id="2302" name="Shape 2302"/>
          <p:cNvSpPr txBox="1">
            <a:spLocks noGrp="1"/>
          </p:cNvSpPr>
          <p:nvPr>
            <p:ph type="body" idx="1"/>
          </p:nvPr>
        </p:nvSpPr>
        <p:spPr>
          <a:xfrm>
            <a:off x="742951" y="6457950"/>
            <a:ext cx="11861799" cy="38099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Divide and conquer algorithm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Recursive algorithm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Split the list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Apply merge sort to the smaller lists</a:t>
            </a:r>
          </a:p>
          <a:p>
            <a:pPr marL="609600" marR="0" lvl="1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After the smaller lists are collected: MERGE</a:t>
            </a:r>
          </a:p>
          <a:p>
            <a:pPr marL="1054100" marR="0" lvl="2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(Note that each of the </a:t>
            </a:r>
            <a:r>
              <a:rPr lang="en-US" sz="3200" b="0" i="0" u="none" strike="noStrike" cap="none" dirty="0" err="1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sublists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is already sorted)</a:t>
            </a: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marL="787400" marR="0" lvl="2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200" b="0" i="0" u="none" strike="noStrike" cap="none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pic>
        <p:nvPicPr>
          <p:cNvPr id="2303" name="Shape 230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3752850" y="431803"/>
            <a:ext cx="8870949" cy="6026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5" name="Shape 2205"/>
          <p:cNvCxnSpPr/>
          <p:nvPr/>
        </p:nvCxnSpPr>
        <p:spPr>
          <a:xfrm>
            <a:off x="647700" y="1968500"/>
            <a:ext cx="11709400" cy="1587"/>
          </a:xfrm>
          <a:prstGeom prst="straightConnector1">
            <a:avLst/>
          </a:prstGeom>
          <a:noFill/>
          <a:ln w="12700" cap="flat" cmpd="sng">
            <a:solidFill>
              <a:srgbClr val="88888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08" name="Shape 2208"/>
          <p:cNvSpPr/>
          <p:nvPr/>
        </p:nvSpPr>
        <p:spPr>
          <a:xfrm>
            <a:off x="5586412" y="9207500"/>
            <a:ext cx="1830386" cy="266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180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209" name="Shape 2209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 dirty="0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Exercise: Selection Sort</a:t>
            </a:r>
          </a:p>
        </p:txBody>
      </p:sp>
      <p:sp>
        <p:nvSpPr>
          <p:cNvPr id="2210" name="Shape 2210"/>
          <p:cNvSpPr txBox="1">
            <a:spLocks noGrp="1"/>
          </p:cNvSpPr>
          <p:nvPr>
            <p:ph type="body" idx="1"/>
          </p:nvPr>
        </p:nvSpPr>
        <p:spPr>
          <a:xfrm>
            <a:off x="546099" y="2070099"/>
            <a:ext cx="11861799" cy="6729412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indent="-457200"/>
            <a:r>
              <a:rPr lang="en-US" dirty="0" err="1"/>
              <a:t>LeetCode</a:t>
            </a:r>
            <a:r>
              <a:rPr lang="en-US" dirty="0"/>
              <a:t> 75 – Sort Colors [Medium]</a:t>
            </a:r>
          </a:p>
          <a:p>
            <a:pPr marL="800100" lvl="1" indent="-457200"/>
            <a:r>
              <a:rPr lang="en-US" dirty="0">
                <a:hlinkClick r:id="rId3"/>
              </a:rPr>
              <a:t>Sort Colors – </a:t>
            </a:r>
            <a:r>
              <a:rPr lang="en-US" dirty="0" err="1">
                <a:hlinkClick r:id="rId3"/>
              </a:rPr>
              <a:t>LeetCode</a:t>
            </a:r>
            <a:endParaRPr lang="en-US" dirty="0"/>
          </a:p>
          <a:p>
            <a:pPr marL="457200" indent="-457200"/>
            <a:r>
              <a:rPr lang="en-US" altLang="zh-CN" dirty="0"/>
              <a:t>Optional – </a:t>
            </a:r>
            <a:r>
              <a:rPr lang="en-US" altLang="zh-CN" dirty="0" err="1"/>
              <a:t>LeetCode</a:t>
            </a:r>
            <a:r>
              <a:rPr lang="en-US" altLang="zh-CN" dirty="0"/>
              <a:t> 912 – Sort an Array [Medium]</a:t>
            </a:r>
          </a:p>
          <a:p>
            <a:pPr marL="800100" lvl="1" indent="-457200"/>
            <a:r>
              <a:rPr lang="en-US" dirty="0">
                <a:hlinkClick r:id="rId4"/>
              </a:rPr>
              <a:t>Sort an Array – </a:t>
            </a:r>
            <a:r>
              <a:rPr lang="en-US" dirty="0" err="1">
                <a:hlinkClick r:id="rId4"/>
              </a:rPr>
              <a:t>LeetCode</a:t>
            </a:r>
            <a:r>
              <a:rPr lang="en-US" dirty="0"/>
              <a:t> (Try </a:t>
            </a:r>
            <a:r>
              <a:rPr lang="en-US" dirty="0" err="1"/>
              <a:t>MergeSort</a:t>
            </a:r>
            <a:r>
              <a:rPr lang="en-US" dirty="0"/>
              <a:t>!)</a:t>
            </a:r>
            <a:endParaRPr lang="en-US" altLang="zh-CN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Time for some exercise and discussion.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Shape 2122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400">
                <a:latin typeface="Times New Roman" panose="02020603050405020304"/>
                <a:cs typeface="Times New Roman" panose="02020603050405020304"/>
                <a:sym typeface="Times New Roman" panose="02020603050405020304"/>
              </a:rPr>
              <a:t>Time-Complexity: Upper Bound </a:t>
            </a:r>
            <a:r>
              <a:rPr lang="en-US" sz="4400" i="1">
                <a:latin typeface="Times New Roman" panose="02020603050405020304"/>
                <a:cs typeface="Times New Roman" panose="02020603050405020304"/>
                <a:sym typeface="Times New Roman" panose="02020603050405020304"/>
              </a:rPr>
              <a:t>O</a:t>
            </a: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-notation</a:t>
            </a:r>
          </a:p>
        </p:txBody>
      </p:sp>
      <p:sp>
        <p:nvSpPr>
          <p:cNvPr id="2123" name="Shape 2123"/>
          <p:cNvSpPr txBox="1">
            <a:spLocks noGrp="1"/>
          </p:cNvSpPr>
          <p:nvPr>
            <p:ph type="body" idx="1"/>
          </p:nvPr>
        </p:nvSpPr>
        <p:spPr>
          <a:xfrm>
            <a:off x="2400300" y="2057400"/>
            <a:ext cx="3797299" cy="4000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1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1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</a:t>
            </a:r>
            <a:r>
              <a:rPr lang="en-US" sz="3400" b="1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j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0 to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indent="-266700">
              <a:buSzPct val="25000"/>
              <a:buNone/>
            </a:pP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			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</a:t>
            </a:r>
            <a:r>
              <a:rPr lang="en-US" sz="3400" b="0" i="0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= </a:t>
            </a:r>
            <a:r>
              <a:rPr lang="en-US" sz="3400" b="0" i="1" u="none" strike="noStrike" cap="none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endParaRPr lang="en-US" sz="3400" b="0" i="1" u="none" strike="noStrike" cap="none"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endParaRPr sz="3400" b="0" i="1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124" name="Shape 2124"/>
          <p:cNvSpPr/>
          <p:nvPr/>
        </p:nvSpPr>
        <p:spPr>
          <a:xfrm>
            <a:off x="6273800" y="2324100"/>
            <a:ext cx="1447800" cy="457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25" name="Shape 2125"/>
          <p:cNvSpPr/>
          <p:nvPr/>
        </p:nvSpPr>
        <p:spPr>
          <a:xfrm>
            <a:off x="6273800" y="4686300"/>
            <a:ext cx="1447800" cy="457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70C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26" name="Shape 2126"/>
          <p:cNvSpPr txBox="1"/>
          <p:nvPr/>
        </p:nvSpPr>
        <p:spPr>
          <a:xfrm>
            <a:off x="8115300" y="2247900"/>
            <a:ext cx="3797299" cy="35052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34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</a:t>
            </a:r>
            <a:r>
              <a:rPr lang="en-US" sz="3400" i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(n)</a:t>
            </a: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34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34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34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 panose="020B0604020202020204"/>
              <a:buNone/>
            </a:pPr>
            <a:endParaRPr sz="2000" i="1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400" i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O(n</a:t>
            </a:r>
            <a:r>
              <a:rPr lang="en-US" sz="3400" i="1" baseline="3000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</a:t>
            </a:r>
            <a:r>
              <a:rPr lang="en-US" sz="3400" i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)</a:t>
            </a:r>
          </a:p>
        </p:txBody>
      </p:sp>
      <p:sp>
        <p:nvSpPr>
          <p:cNvPr id="2127" name="Shape 2127"/>
          <p:cNvSpPr/>
          <p:nvPr/>
        </p:nvSpPr>
        <p:spPr>
          <a:xfrm>
            <a:off x="939800" y="6248400"/>
            <a:ext cx="11353800" cy="25237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 </a:t>
            </a:r>
            <a:r>
              <a:rPr lang="en-US" sz="3000" i="1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X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executes in 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10n</a:t>
            </a:r>
            <a:r>
              <a:rPr lang="en-US" sz="3200" baseline="300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</a:t>
            </a:r>
            <a:r>
              <a:rPr lang="en-US" sz="32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+ n / 3.7 + 22 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steps → 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O(n</a:t>
            </a:r>
            <a:r>
              <a:rPr lang="en-US" sz="3400" i="1" baseline="300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)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 </a:t>
            </a:r>
            <a:r>
              <a:rPr lang="en-US" sz="3000" i="1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Y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executes in </a:t>
            </a:r>
            <a:r>
              <a:rPr lang="en-US" sz="30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100n log n + 14n + 22 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steps →</a:t>
            </a:r>
            <a:r>
              <a:rPr lang="en-US" sz="3000" i="1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O(n </a:t>
            </a:r>
            <a:r>
              <a:rPr lang="en-US" sz="3400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log</a:t>
            </a:r>
            <a:r>
              <a:rPr lang="en-US" sz="3400" i="1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n)</a:t>
            </a:r>
            <a:endParaRPr lang="en-US" sz="3400" i="1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>
              <a:buSzPct val="25000"/>
            </a:pP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Which algorithm </a:t>
            </a:r>
            <a:r>
              <a:rPr lang="en-US" sz="3000" dirty="0"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runs faster</a:t>
            </a:r>
            <a:r>
              <a:rPr lang="en-US" sz="3000" dirty="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?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lang="en-US" sz="3000" dirty="0"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  <a:p>
            <a:pPr lvl="0">
              <a:buSzPct val="25000"/>
            </a:pPr>
            <a:endParaRPr lang="en-US" altLang="zh-CN" sz="3200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lvl="0">
              <a:buSzPct val="25000"/>
            </a:pPr>
            <a:endParaRPr lang="en-US" sz="3000" dirty="0">
              <a:solidFill>
                <a:schemeClr val="dk1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  <a:p>
            <a:pPr lvl="0"/>
            <a:endParaRPr lang="en-US" sz="3000" dirty="0">
              <a:latin typeface="Helvetica Neue" panose="020B0604020202020204"/>
              <a:ea typeface="Helvetica Neue" panose="020B0604020202020204"/>
              <a:cs typeface="Helvetica Neue" panose="020B0604020202020204"/>
            </a:endParaRPr>
          </a:p>
        </p:txBody>
      </p:sp>
      <p:sp>
        <p:nvSpPr>
          <p:cNvPr id="2128" name="Shape 2128"/>
          <p:cNvSpPr txBox="1"/>
          <p:nvPr/>
        </p:nvSpPr>
        <p:spPr>
          <a:xfrm>
            <a:off x="5981989" y="7785822"/>
            <a:ext cx="2743199" cy="55399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3000" b="1">
                <a:solidFill>
                  <a:srgbClr val="0070C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Algorithm </a:t>
            </a:r>
            <a:r>
              <a:rPr lang="en-US" sz="3000" b="1" i="1">
                <a:solidFill>
                  <a:srgbClr val="0070C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 b="66757"/>
          <a:stretch/>
        </p:blipFill>
        <p:spPr>
          <a:xfrm>
            <a:off x="73007" y="2209800"/>
            <a:ext cx="12830193" cy="19504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98648F4A-A600-4302-9DB3-CB775E4AA8F2}"/>
              </a:ext>
            </a:extLst>
          </p:cNvPr>
          <p:cNvCxnSpPr/>
          <p:nvPr/>
        </p:nvCxnSpPr>
        <p:spPr>
          <a:xfrm>
            <a:off x="66754" y="4164825"/>
            <a:ext cx="12869560" cy="12544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4AC6FD0-E10A-4A1B-A534-10BFE9D89A2B}"/>
              </a:ext>
            </a:extLst>
          </p:cNvPr>
          <p:cNvSpPr/>
          <p:nvPr/>
        </p:nvSpPr>
        <p:spPr>
          <a:xfrm>
            <a:off x="2118148" y="2665729"/>
            <a:ext cx="1504458" cy="15026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0A8E2F-1CCB-4793-9E83-B7418FF715BD}"/>
              </a:ext>
            </a:extLst>
          </p:cNvPr>
          <p:cNvSpPr/>
          <p:nvPr/>
        </p:nvSpPr>
        <p:spPr>
          <a:xfrm>
            <a:off x="11217986" y="2665729"/>
            <a:ext cx="1504458" cy="15026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 b="58038"/>
          <a:stretch/>
        </p:blipFill>
        <p:spPr>
          <a:xfrm>
            <a:off x="73007" y="2209800"/>
            <a:ext cx="12830193" cy="246204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558ED231-91AD-4C9F-BBE9-CF0481BAA0B9}"/>
              </a:ext>
            </a:extLst>
          </p:cNvPr>
          <p:cNvCxnSpPr/>
          <p:nvPr/>
        </p:nvCxnSpPr>
        <p:spPr>
          <a:xfrm>
            <a:off x="66754" y="4661424"/>
            <a:ext cx="12869560" cy="12544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6EED0AB4-6525-409C-ACBF-69C5E1E94B81}"/>
              </a:ext>
            </a:extLst>
          </p:cNvPr>
          <p:cNvSpPr/>
          <p:nvPr/>
        </p:nvSpPr>
        <p:spPr>
          <a:xfrm>
            <a:off x="2118148" y="2665729"/>
            <a:ext cx="1544762" cy="193258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3DDD9A-D518-40C6-909E-596692B9E864}"/>
              </a:ext>
            </a:extLst>
          </p:cNvPr>
          <p:cNvSpPr/>
          <p:nvPr/>
        </p:nvSpPr>
        <p:spPr>
          <a:xfrm>
            <a:off x="11204565" y="2665741"/>
            <a:ext cx="1504458" cy="193258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93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73007" y="2209800"/>
            <a:ext cx="12830193" cy="58673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C1B80FA-3B1E-456E-88E4-349CEC926BC5}"/>
              </a:ext>
            </a:extLst>
          </p:cNvPr>
          <p:cNvSpPr/>
          <p:nvPr/>
        </p:nvSpPr>
        <p:spPr>
          <a:xfrm>
            <a:off x="573157" y="7539623"/>
            <a:ext cx="12203119" cy="57567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48DCCB-84DF-4CBA-B4A0-5AF4E3E0E8E1}"/>
              </a:ext>
            </a:extLst>
          </p:cNvPr>
          <p:cNvSpPr/>
          <p:nvPr/>
        </p:nvSpPr>
        <p:spPr>
          <a:xfrm>
            <a:off x="573157" y="3619593"/>
            <a:ext cx="12091009" cy="57567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61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Shape 2133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Running Time Comparison</a:t>
            </a:r>
          </a:p>
        </p:txBody>
      </p:sp>
      <p:pic>
        <p:nvPicPr>
          <p:cNvPr id="2134" name="Shape 213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3007" y="2209800"/>
            <a:ext cx="12830193" cy="586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5" name="Shape 2135"/>
          <p:cNvSpPr/>
          <p:nvPr/>
        </p:nvSpPr>
        <p:spPr>
          <a:xfrm>
            <a:off x="1701800" y="5638800"/>
            <a:ext cx="533399" cy="3124199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36" name="Shape 2136"/>
          <p:cNvSpPr/>
          <p:nvPr/>
        </p:nvSpPr>
        <p:spPr>
          <a:xfrm rot="10800000">
            <a:off x="1701800" y="2514600"/>
            <a:ext cx="533399" cy="3124199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25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Helvetica Neue" panose="020B0604020202020204"/>
              <a:ea typeface="Helvetica Neue" panose="020B0604020202020204"/>
              <a:cs typeface="Helvetica Neue" panose="020B0604020202020204"/>
              <a:sym typeface="Helvetica Neue" panose="020B0604020202020204"/>
            </a:endParaRPr>
          </a:p>
        </p:txBody>
      </p:sp>
      <p:sp>
        <p:nvSpPr>
          <p:cNvPr id="2137" name="Shape 2137"/>
          <p:cNvSpPr txBox="1"/>
          <p:nvPr/>
        </p:nvSpPr>
        <p:spPr>
          <a:xfrm>
            <a:off x="2159000" y="2133600"/>
            <a:ext cx="1904999" cy="707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000">
                <a:solidFill>
                  <a:srgbClr val="00B05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Good</a:t>
            </a:r>
          </a:p>
        </p:txBody>
      </p:sp>
      <p:sp>
        <p:nvSpPr>
          <p:cNvPr id="2138" name="Shape 2138"/>
          <p:cNvSpPr txBox="1"/>
          <p:nvPr/>
        </p:nvSpPr>
        <p:spPr>
          <a:xfrm>
            <a:off x="2311400" y="8077200"/>
            <a:ext cx="1904999" cy="707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000">
                <a:solidFill>
                  <a:srgbClr val="FF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Bad!</a:t>
            </a:r>
          </a:p>
        </p:txBody>
      </p:sp>
    </p:spTree>
    <p:extLst>
      <p:ext uri="{BB962C8B-B14F-4D97-AF65-F5344CB8AC3E}">
        <p14:creationId xmlns:p14="http://schemas.microsoft.com/office/powerpoint/2010/main" val="962780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Shape 531"/>
          <p:cNvSpPr txBox="1">
            <a:spLocks noGrp="1"/>
          </p:cNvSpPr>
          <p:nvPr>
            <p:ph type="title"/>
          </p:nvPr>
        </p:nvSpPr>
        <p:spPr>
          <a:xfrm>
            <a:off x="571500" y="0"/>
            <a:ext cx="11861799" cy="1727199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42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Search Algorithms </a:t>
            </a:r>
          </a:p>
        </p:txBody>
      </p:sp>
      <p:sp>
        <p:nvSpPr>
          <p:cNvPr id="532" name="Shape 532"/>
          <p:cNvSpPr txBox="1">
            <a:spLocks noGrp="1"/>
          </p:cNvSpPr>
          <p:nvPr>
            <p:ph type="body" idx="1"/>
          </p:nvPr>
        </p:nvSpPr>
        <p:spPr>
          <a:xfrm>
            <a:off x="571500" y="1981200"/>
            <a:ext cx="6997700" cy="74295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2667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How to search for an element </a:t>
            </a:r>
            <a:r>
              <a:rPr lang="en-US" sz="2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x</a:t>
            </a: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in a list?</a:t>
            </a:r>
          </a:p>
          <a:p>
            <a:pPr marL="857250" marR="0" lvl="1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AutoNum type="arabicPeriod"/>
            </a:pPr>
            <a:r>
              <a:rPr lang="en-US" sz="26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Sequential search</a:t>
            </a: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: Go through each element and check if it is the the required element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Best case?</a:t>
            </a:r>
          </a:p>
          <a:p>
            <a:pPr marL="1054100" marR="0" lvl="2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Char char="•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Worst case?</a:t>
            </a:r>
          </a:p>
          <a:p>
            <a:pPr marL="857250" marR="0" lvl="1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 panose="020B0604020202020204"/>
              <a:buAutoNum type="arabicPeriod"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What if the list is sorted?</a:t>
            </a:r>
          </a:p>
          <a:p>
            <a:pPr marL="342900" marR="0" lvl="1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		Can we do better?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2600" b="0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   		  </a:t>
            </a:r>
            <a:r>
              <a:rPr lang="en-US" sz="2800" b="1" i="0" u="none" strike="noStrike" cap="none">
                <a:solidFill>
                  <a:srgbClr val="008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YES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Helvetica Neue" panose="020B0604020202020204"/>
              <a:buNone/>
            </a:pPr>
            <a:r>
              <a:rPr lang="en-US" sz="2800" b="1" i="0" u="none" strike="noStrike" cap="none">
                <a:solidFill>
                  <a:schemeClr val="dk1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BINARY SEARCH</a:t>
            </a:r>
          </a:p>
        </p:txBody>
      </p:sp>
      <p:pic>
        <p:nvPicPr>
          <p:cNvPr id="533" name="Shape 53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874000" y="2667000"/>
            <a:ext cx="4244539" cy="3825980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Shape 534"/>
          <p:cNvSpPr txBox="1"/>
          <p:nvPr/>
        </p:nvSpPr>
        <p:spPr>
          <a:xfrm>
            <a:off x="7721600" y="6705600"/>
            <a:ext cx="4343400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Helvetica Neue" panose="020B0604020202020204"/>
                <a:ea typeface="Helvetica Neue" panose="020B0604020202020204"/>
                <a:cs typeface="Helvetica Neue" panose="020B0604020202020204"/>
                <a:sym typeface="Helvetica Neue" panose="020B0604020202020204"/>
              </a:rPr>
              <a:t>Source: http://www.spinachandyoga.com/how-to-deal-with-a-long-to-do-list-with-zen/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itle &amp; Bullets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FBFBF"/>
      </a:accent1>
      <a:accent2>
        <a:srgbClr val="333399"/>
      </a:accent2>
      <a:accent3>
        <a:srgbClr val="FFFFFF"/>
      </a:accent3>
      <a:accent4>
        <a:srgbClr val="000000"/>
      </a:accent4>
      <a:accent5>
        <a:srgbClr val="DCDCDC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0B997E3340D46838CA9BDCD9A2B72" ma:contentTypeVersion="7" ma:contentTypeDescription="Create a new document." ma:contentTypeScope="" ma:versionID="7386db11a4ef90367d8748ccadccca2b">
  <xsd:schema xmlns:xsd="http://www.w3.org/2001/XMLSchema" xmlns:xs="http://www.w3.org/2001/XMLSchema" xmlns:p="http://schemas.microsoft.com/office/2006/metadata/properties" xmlns:ns3="bbb4d991-8a97-4ff2-a445-f0bf07c1f7e3" xmlns:ns4="4cf843fb-ba1f-41b8-b9cd-cfa700a0fc80" targetNamespace="http://schemas.microsoft.com/office/2006/metadata/properties" ma:root="true" ma:fieldsID="e3c020fd6a28ffaf74d96f80d5e5fe6f" ns3:_="" ns4:_="">
    <xsd:import namespace="bbb4d991-8a97-4ff2-a445-f0bf07c1f7e3"/>
    <xsd:import namespace="4cf843fb-ba1f-41b8-b9cd-cfa700a0fc8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b4d991-8a97-4ff2-a445-f0bf07c1f7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f843fb-ba1f-41b8-b9cd-cfa700a0fc8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1961F56-DD36-4C6A-9A10-431DCEA9B6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3EBDEA-A83D-446D-8083-1F49D8029541}">
  <ds:schemaRefs>
    <ds:schemaRef ds:uri="4cf843fb-ba1f-41b8-b9cd-cfa700a0fc80"/>
    <ds:schemaRef ds:uri="bbb4d991-8a97-4ff2-a445-f0bf07c1f7e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2258159-E491-4FF0-BEDB-95FF7A3EED2C}">
  <ds:schemaRefs>
    <ds:schemaRef ds:uri="4cf843fb-ba1f-41b8-b9cd-cfa700a0fc80"/>
    <ds:schemaRef ds:uri="bbb4d991-8a97-4ff2-a445-f0bf07c1f7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981</TotalTime>
  <Words>1520</Words>
  <Application>Microsoft Office PowerPoint</Application>
  <PresentationFormat>Custom</PresentationFormat>
  <Paragraphs>207</Paragraphs>
  <Slides>33</Slides>
  <Notes>31</Notes>
  <HiddenSlides>1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Times New Roman</vt:lpstr>
      <vt:lpstr>Courier New</vt:lpstr>
      <vt:lpstr>Arial</vt:lpstr>
      <vt:lpstr>Helvetica Neue</vt:lpstr>
      <vt:lpstr>Calibri</vt:lpstr>
      <vt:lpstr>Title &amp; Bullets</vt:lpstr>
      <vt:lpstr>Agenda for Module 2: Algorithms</vt:lpstr>
      <vt:lpstr>Search Algorithms </vt:lpstr>
      <vt:lpstr>Evaluating Algorithms</vt:lpstr>
      <vt:lpstr>Time-Complexity: Upper Bound O-notation</vt:lpstr>
      <vt:lpstr>Running Time Comparison</vt:lpstr>
      <vt:lpstr>Running Time Comparison</vt:lpstr>
      <vt:lpstr>Running Time Comparison</vt:lpstr>
      <vt:lpstr>Running Time Comparison</vt:lpstr>
      <vt:lpstr>Search Algorithms </vt:lpstr>
      <vt:lpstr>Binary Search Problem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Search Algorithms: Binary Search </vt:lpstr>
      <vt:lpstr>Exercise: Binary Search</vt:lpstr>
      <vt:lpstr>Sorting Algorithms</vt:lpstr>
      <vt:lpstr>Bubble Sort</vt:lpstr>
      <vt:lpstr>Bubble Sort</vt:lpstr>
      <vt:lpstr>Bubble Sort</vt:lpstr>
      <vt:lpstr>Bubble Sort</vt:lpstr>
      <vt:lpstr>Bubble Sort</vt:lpstr>
      <vt:lpstr>Bubble Sort</vt:lpstr>
      <vt:lpstr>Selection Sort</vt:lpstr>
      <vt:lpstr>PowerPoint Presentation</vt:lpstr>
      <vt:lpstr>PowerPoint Presentation</vt:lpstr>
      <vt:lpstr>Merge Sort</vt:lpstr>
      <vt:lpstr>Exercise: Selection Sort</vt:lpstr>
      <vt:lpstr>Time for some exercise and discussion.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Algorithms</dc:title>
  <dc:creator/>
  <cp:lastModifiedBy>Brian</cp:lastModifiedBy>
  <cp:revision>163</cp:revision>
  <dcterms:created xsi:type="dcterms:W3CDTF">2020-07-11T19:07:00Z</dcterms:created>
  <dcterms:modified xsi:type="dcterms:W3CDTF">2021-08-31T02:41:23Z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  <property fmtid="{D5CDD505-2E9C-101B-9397-08002B2CF9AE}" pid="3" name="ContentTypeId">
    <vt:lpwstr>0x010100FB60B997E3340D46838CA9BDCD9A2B72</vt:lpwstr>
  </property>
</Properties>
</file>

<file path=docProps/thumbnail.jpeg>
</file>